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BFF6DE9-4BB9-4ECC-A826-75A80C315BA4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E86BB43-B395-471B-96F3-2C420261D4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IB English 11: Semester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Literature in Translation</a:t>
            </a:r>
          </a:p>
        </p:txBody>
      </p:sp>
    </p:spTree>
    <p:extLst>
      <p:ext uri="{BB962C8B-B14F-4D97-AF65-F5344CB8AC3E}">
        <p14:creationId xmlns:p14="http://schemas.microsoft.com/office/powerpoint/2010/main" val="15764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1: Reading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TEXTS</a:t>
            </a:r>
          </a:p>
          <a:p>
            <a:r>
              <a:rPr lang="en-US" sz="4000" i="1" dirty="0" smtClean="0"/>
              <a:t>The Sorrow of War, </a:t>
            </a:r>
            <a:r>
              <a:rPr lang="en-US" sz="4000" dirty="0" err="1" smtClean="0"/>
              <a:t>Bao</a:t>
            </a:r>
            <a:r>
              <a:rPr lang="en-US" sz="4000" dirty="0" smtClean="0"/>
              <a:t> </a:t>
            </a:r>
            <a:r>
              <a:rPr lang="en-US" sz="4000" dirty="0" err="1" smtClean="0"/>
              <a:t>Ninh</a:t>
            </a:r>
            <a:r>
              <a:rPr lang="en-US" sz="4000" dirty="0" smtClean="0"/>
              <a:t> </a:t>
            </a:r>
            <a:r>
              <a:rPr lang="en-US" sz="4000" dirty="0" smtClean="0"/>
              <a:t>(novel)</a:t>
            </a:r>
            <a:endParaRPr lang="en-US" sz="4000" i="1" dirty="0" smtClean="0"/>
          </a:p>
          <a:p>
            <a:r>
              <a:rPr lang="en-US" sz="4000" i="1" dirty="0" smtClean="0"/>
              <a:t>The Collected Stories of Franz Kafka</a:t>
            </a:r>
          </a:p>
          <a:p>
            <a:r>
              <a:rPr lang="en-US" sz="4000" i="1" dirty="0" smtClean="0"/>
              <a:t>Antigone</a:t>
            </a:r>
            <a:r>
              <a:rPr lang="en-US" sz="4000" i="1" dirty="0" smtClean="0"/>
              <a:t>, </a:t>
            </a:r>
            <a:r>
              <a:rPr lang="en-US" sz="4000" dirty="0" smtClean="0"/>
              <a:t>Sophocles (play)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5205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</a:t>
            </a:r>
            <a:br>
              <a:rPr lang="en-US" dirty="0" smtClean="0"/>
            </a:br>
            <a:r>
              <a:rPr lang="en-US" dirty="0" smtClean="0"/>
              <a:t>The Interactive 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Purpose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Your chief goal is to explore the </a:t>
            </a:r>
            <a:r>
              <a:rPr lang="en-US" b="1" dirty="0" smtClean="0"/>
              <a:t>context </a:t>
            </a:r>
            <a:r>
              <a:rPr lang="en-US" dirty="0" smtClean="0"/>
              <a:t>of the works you are reading.  You will work together with your classmates to explore the background of the work.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Components: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Research</a:t>
            </a:r>
          </a:p>
          <a:p>
            <a:pPr marL="0" indent="0">
              <a:buNone/>
            </a:pPr>
            <a:r>
              <a:rPr lang="en-US" dirty="0" smtClean="0"/>
              <a:t>Delivery of research in a presentation</a:t>
            </a:r>
          </a:p>
          <a:p>
            <a:pPr marL="0" indent="0">
              <a:buNone/>
            </a:pPr>
            <a:r>
              <a:rPr lang="en-US" dirty="0" smtClean="0"/>
              <a:t>Class Discussion</a:t>
            </a:r>
          </a:p>
          <a:p>
            <a:pPr marL="0" indent="0">
              <a:buNone/>
            </a:pPr>
            <a:r>
              <a:rPr lang="en-US" dirty="0" smtClean="0"/>
              <a:t>Each interactive oral must be at least thirty minutes.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Contexts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Relevant elements of the writer’s biography.</a:t>
            </a:r>
          </a:p>
          <a:p>
            <a:r>
              <a:rPr lang="en-US" sz="2800" dirty="0" smtClean="0"/>
              <a:t>The historical aspects, political or social, of the work.</a:t>
            </a:r>
          </a:p>
          <a:p>
            <a:r>
              <a:rPr lang="en-US" sz="2800" dirty="0" smtClean="0"/>
              <a:t>The geographical backdrop against which the work is set. </a:t>
            </a:r>
          </a:p>
          <a:p>
            <a:r>
              <a:rPr lang="en-US" sz="2800" dirty="0" smtClean="0"/>
              <a:t>The sociological or anthropological situation of the characters. </a:t>
            </a:r>
          </a:p>
          <a:p>
            <a:r>
              <a:rPr lang="en-US" sz="2800" dirty="0" smtClean="0"/>
              <a:t>Cultural issues and practices having to do with economics, gender, class or </a:t>
            </a:r>
            <a:r>
              <a:rPr lang="en-US" sz="3200" dirty="0" smtClean="0"/>
              <a:t>race.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11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might assign, among yourselves, particular aspects for a brief presentation to the class, then open up to a whole-class question and answer discussion period. </a:t>
            </a:r>
          </a:p>
          <a:p>
            <a:r>
              <a:rPr lang="en-US" dirty="0" smtClean="0"/>
              <a:t>You may choose to present views within your research and have different members of a panel present various views of those ideas. </a:t>
            </a:r>
          </a:p>
          <a:p>
            <a:r>
              <a:rPr lang="en-US" dirty="0" smtClean="0"/>
              <a:t>You may offer some short presentations and then involve the whole group in some activities such as role playing, forum theatre and written reactions.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</a:t>
            </a:r>
            <a:br>
              <a:rPr lang="en-US" dirty="0" smtClean="0"/>
            </a:br>
            <a:r>
              <a:rPr lang="en-US" dirty="0" smtClean="0"/>
              <a:t>Reflective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After each interactive oral, you will write a response to the following question: </a:t>
            </a:r>
          </a:p>
          <a:p>
            <a:pPr marL="457200" lvl="1" indent="0">
              <a:buNone/>
            </a:pPr>
            <a:r>
              <a:rPr lang="en-US" sz="2800" dirty="0" smtClean="0"/>
              <a:t>How was your understanding of the cultural and contextual considerations of the work developed through the interactive oral? 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 smtClean="0"/>
              <a:t>Your reflection will be 300-400 words.  I will collect them and keep them in a file. One of them will be submitted to the IB office. </a:t>
            </a:r>
          </a:p>
        </p:txBody>
      </p:sp>
    </p:spTree>
    <p:extLst>
      <p:ext uri="{BB962C8B-B14F-4D97-AF65-F5344CB8AC3E}">
        <p14:creationId xmlns:p14="http://schemas.microsoft.com/office/powerpoint/2010/main" val="373141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Stage 4: Supervised </a:t>
            </a:r>
            <a:br>
              <a:rPr lang="en-US" sz="4800" dirty="0" smtClean="0"/>
            </a:br>
            <a:r>
              <a:rPr lang="en-US" sz="4800" dirty="0" smtClean="0"/>
              <a:t>In-Class Writing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During a 40-50 minute in class session, you will write a short essay responding to a prompt.  You will have three or four prompts to chose from, but you will respond to only one.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38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5: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chose one of the three in-class timed essays as a topic for a more in-depth essay of 1200-1500 words.  </a:t>
            </a:r>
          </a:p>
          <a:p>
            <a:r>
              <a:rPr lang="en-US" dirty="0" smtClean="0"/>
              <a:t>I will look at the first draft and offer feedback and criticism.  </a:t>
            </a:r>
          </a:p>
          <a:p>
            <a:pPr marL="0" indent="0">
              <a:buNone/>
            </a:pPr>
            <a:r>
              <a:rPr lang="en-US" dirty="0" smtClean="0"/>
              <a:t>This essay, along with your reflective statement and in-class essay will be sent to the IB committee for scoring.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290</TotalTime>
  <Words>396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IB English 11: Semester Two</vt:lpstr>
      <vt:lpstr>Stage 1: Reading</vt:lpstr>
      <vt:lpstr>Stage 2:  The Interactive Oral</vt:lpstr>
      <vt:lpstr>Contexts For Research</vt:lpstr>
      <vt:lpstr>Groups</vt:lpstr>
      <vt:lpstr>Stage 3:  Reflective Statement</vt:lpstr>
      <vt:lpstr>Stage 4: Supervised  In-Class Writing</vt:lpstr>
      <vt:lpstr>Stage 5: Essay</vt:lpstr>
    </vt:vector>
  </TitlesOfParts>
  <Company>SCUSD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SCUSD</dc:creator>
  <cp:lastModifiedBy>SCUSD</cp:lastModifiedBy>
  <cp:revision>8</cp:revision>
  <dcterms:created xsi:type="dcterms:W3CDTF">2012-01-30T15:23:20Z</dcterms:created>
  <dcterms:modified xsi:type="dcterms:W3CDTF">2012-01-30T20:16:47Z</dcterms:modified>
</cp:coreProperties>
</file>